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78" r:id="rId3"/>
    <p:sldId id="280" r:id="rId4"/>
    <p:sldId id="281" r:id="rId5"/>
    <p:sldId id="282" r:id="rId6"/>
    <p:sldId id="284" r:id="rId7"/>
    <p:sldId id="285" r:id="rId8"/>
    <p:sldId id="272" r:id="rId9"/>
    <p:sldId id="273" r:id="rId10"/>
    <p:sldId id="286" r:id="rId11"/>
    <p:sldId id="274" r:id="rId12"/>
    <p:sldId id="275" r:id="rId13"/>
    <p:sldId id="276" r:id="rId14"/>
    <p:sldId id="277" r:id="rId15"/>
    <p:sldId id="270" r:id="rId16"/>
    <p:sldId id="262" r:id="rId17"/>
    <p:sldId id="268" r:id="rId18"/>
    <p:sldId id="269" r:id="rId19"/>
    <p:sldId id="271" r:id="rId20"/>
    <p:sldId id="267" r:id="rId21"/>
    <p:sldId id="263" r:id="rId22"/>
    <p:sldId id="265" r:id="rId23"/>
    <p:sldId id="260" r:id="rId24"/>
    <p:sldId id="259" r:id="rId25"/>
    <p:sldId id="261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400-D7E4-430A-3E57-8A549D013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25FF7-0B43-AFB6-EDA7-8EA0AA4F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BF1F7-F37C-5D70-B84A-9F12BBBD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7898-D49F-4EBF-9E6C-F66BF8EC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3EC7-BAF3-27B5-4E82-6A69788D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4744-6540-1B25-B2D9-05D6AF1F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5AFD-FF92-4ED6-3855-6EDE81D3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8AA62-48DA-33C6-0CC7-602F0DC7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30CF0-8D14-2A31-FF6B-DCCAE88C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94B7E-3F25-36C1-BD0F-38BA6F9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8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8C32B-EBEC-E7BC-E22D-8B2E535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99958-A507-07EE-318A-80E25D2D7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2C114-8D2B-54A9-3290-E298E21B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6BA84-8CD2-C5CC-A348-60F40EDE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06578-06AB-0228-27AC-BD83F9DB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4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B46E-F192-A2F6-9D05-843C4DA7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99B4-97C0-3323-9561-837E585B2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7F4E-438A-4704-FC2A-2C628E8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523D-9A9F-BC5B-CFC0-723F78B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0A80F-0FC6-CAA6-B4B2-D6DD770D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72A1-6006-A749-2B2F-BAD2B718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C453B-1C40-C18A-7F10-C22935E16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7841-7FCD-C280-A7AE-F9498317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9C3AB-0D7B-ED9C-0716-E77112A4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F1A5-7401-E7CC-C9D8-1068CB87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0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52E2-C926-518B-B985-F2FF0E0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A7C2-6FB5-71A4-BCD8-EF2D77D9B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CEF2E-BFDB-F77B-22AC-D5F2988B3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64229-2B9F-81A2-9969-9D387B86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F6F82-0008-A191-1373-11A1A2DE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876F-61C1-2F2C-8B3E-628CB72D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DAFA-DB94-8E2F-4AD4-71FE18D9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C63CE-B509-CB99-81D6-AC9493D09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790BF-4507-B185-25AC-F1BDB1CF5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43E9F-7090-725C-475C-4C64B8CC6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C6A76-E595-1167-0B78-D87BE9DF7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99A44-2C39-6536-F184-14CD7F8C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9E270-E345-C82C-777E-187A709A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AB47B-F817-D7F6-12AE-927AC0DA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CB07-F2C1-4027-E755-AA3D1126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6E1D2-3BC1-8DED-A9EE-FB0B2545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54F39-718A-F18D-B450-13DEB9C7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5F007-76B8-CF72-A43D-FB98B0F8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0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CE80D-7D57-67AB-B27A-51D83990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6B8C8-5AC7-E88F-5FAB-D2B07C65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4B17C-A043-4050-BF2F-0AB769A6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0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5B4-79C7-BD99-5E83-676DB8E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FE7-841C-ED39-1540-4E61DCDB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5EBD-EFBE-216C-F52A-40ADF6A23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D80F-C85F-7526-10EC-29C2C6B5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62184-CE5E-4A1F-940F-216D867C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D022A-607C-9462-C266-4542A68B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5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7712-4EE0-4DD5-8D13-F583FF59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1C9CF-7B1F-7DF7-95E2-B9EB4FA8A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DB806-1C28-3F40-EA80-8F4622FAE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2342-3DFE-9EBA-1CF6-003AB58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921D-B19B-BA8B-13C1-17B1F2C7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7FC0B-3FAD-CAB0-01EF-33B34510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8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F65AA-8E0A-5D47-8AD5-13AA33B2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413B-D51E-8632-3FBA-7B8D6353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3553-6C75-4102-F2A4-7E60A69E0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5E9C1-21C3-4432-ABEC-0ED52964D31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AD22-051C-C853-21C5-DCA1B3F1A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D165-8091-F3B7-5749-74A5A5CE4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0C6CC-F0FD-53B2-18C4-4B6F3D3C8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696810"/>
            <a:ext cx="10619232" cy="60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AE4D11-0CF0-1324-C216-B80F0FAF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0" y="757935"/>
            <a:ext cx="7249888" cy="541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F80BE-2E23-81D5-6D7D-5983CE3E7FD1}"/>
              </a:ext>
            </a:extLst>
          </p:cNvPr>
          <p:cNvSpPr txBox="1"/>
          <p:nvPr/>
        </p:nvSpPr>
        <p:spPr>
          <a:xfrm>
            <a:off x="98134" y="154708"/>
            <a:ext cx="349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</p:spTree>
    <p:extLst>
      <p:ext uri="{BB962C8B-B14F-4D97-AF65-F5344CB8AC3E}">
        <p14:creationId xmlns:p14="http://schemas.microsoft.com/office/powerpoint/2010/main" val="1137265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97EC34-4541-0C54-6AD2-F6B36C56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05" y="566680"/>
            <a:ext cx="10205589" cy="57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71C750-7769-0B0D-BF42-E8A84433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05" y="566680"/>
            <a:ext cx="10205589" cy="57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2D0FC6-EFEB-C499-4CBD-312CE726E11F}"/>
              </a:ext>
            </a:extLst>
          </p:cNvPr>
          <p:cNvSpPr txBox="1"/>
          <p:nvPr/>
        </p:nvSpPr>
        <p:spPr>
          <a:xfrm>
            <a:off x="190500" y="114300"/>
            <a:ext cx="405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Big goliaths &gt; 1,000,000 cubic microns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08346-9282-FA9E-00B2-4BE5D5DD5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5" y="680980"/>
            <a:ext cx="10205589" cy="57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7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53246-B93C-04A4-6FFC-E526B5F48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05" y="706380"/>
            <a:ext cx="10205589" cy="572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21C46-8A74-306C-B18E-CEA5AC176C73}"/>
              </a:ext>
            </a:extLst>
          </p:cNvPr>
          <p:cNvSpPr txBox="1"/>
          <p:nvPr/>
        </p:nvSpPr>
        <p:spPr>
          <a:xfrm>
            <a:off x="190500" y="114300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Really Big goliaths &gt; 2,000,000 cubic microns</a:t>
            </a:r>
          </a:p>
        </p:txBody>
      </p:sp>
    </p:spTree>
    <p:extLst>
      <p:ext uri="{BB962C8B-B14F-4D97-AF65-F5344CB8AC3E}">
        <p14:creationId xmlns:p14="http://schemas.microsoft.com/office/powerpoint/2010/main" val="7610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4BDEE0-8DF9-C236-F680-907B020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816637"/>
            <a:ext cx="9266723" cy="5224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B8306-2310-681E-E6FD-1329AE71A3B0}"/>
              </a:ext>
            </a:extLst>
          </p:cNvPr>
          <p:cNvSpPr txBox="1"/>
          <p:nvPr/>
        </p:nvSpPr>
        <p:spPr>
          <a:xfrm>
            <a:off x="187036" y="290945"/>
            <a:ext cx="2202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following are with the uncorrected data</a:t>
            </a:r>
          </a:p>
        </p:txBody>
      </p:sp>
    </p:spTree>
    <p:extLst>
      <p:ext uri="{BB962C8B-B14F-4D97-AF65-F5344CB8AC3E}">
        <p14:creationId xmlns:p14="http://schemas.microsoft.com/office/powerpoint/2010/main" val="427991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E19B6-11B6-B54A-70FC-DBEE0E83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74" y="424238"/>
            <a:ext cx="9266667" cy="600952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C16F50-49B5-895D-496D-FE2811D23EFC}"/>
              </a:ext>
            </a:extLst>
          </p:cNvPr>
          <p:cNvCxnSpPr/>
          <p:nvPr/>
        </p:nvCxnSpPr>
        <p:spPr>
          <a:xfrm>
            <a:off x="3303910" y="2944167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3E3DFD-700A-B1B9-4344-E3AC137BF9DF}"/>
              </a:ext>
            </a:extLst>
          </p:cNvPr>
          <p:cNvCxnSpPr/>
          <p:nvPr/>
        </p:nvCxnSpPr>
        <p:spPr>
          <a:xfrm>
            <a:off x="2879163" y="3236806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C72C4A-61EC-FB23-5B00-6714D4AA7863}"/>
              </a:ext>
            </a:extLst>
          </p:cNvPr>
          <p:cNvCxnSpPr/>
          <p:nvPr/>
        </p:nvCxnSpPr>
        <p:spPr>
          <a:xfrm>
            <a:off x="4105894" y="2914053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BE390F-98A6-34C3-ABA6-7D37825F49AE}"/>
              </a:ext>
            </a:extLst>
          </p:cNvPr>
          <p:cNvCxnSpPr/>
          <p:nvPr/>
        </p:nvCxnSpPr>
        <p:spPr>
          <a:xfrm>
            <a:off x="4740663" y="2612162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304171-5A5C-94DA-F15D-0B48C7044672}"/>
              </a:ext>
            </a:extLst>
          </p:cNvPr>
          <p:cNvCxnSpPr/>
          <p:nvPr/>
        </p:nvCxnSpPr>
        <p:spPr>
          <a:xfrm>
            <a:off x="5644959" y="2814409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E09160-2919-AD25-0589-37DFB2CBD0B3}"/>
              </a:ext>
            </a:extLst>
          </p:cNvPr>
          <p:cNvCxnSpPr/>
          <p:nvPr/>
        </p:nvCxnSpPr>
        <p:spPr>
          <a:xfrm>
            <a:off x="6278062" y="2668971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8F2620-317C-8EC1-32D5-8D43DEAAF790}"/>
              </a:ext>
            </a:extLst>
          </p:cNvPr>
          <p:cNvCxnSpPr/>
          <p:nvPr/>
        </p:nvCxnSpPr>
        <p:spPr>
          <a:xfrm>
            <a:off x="7187500" y="2648698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B4E168-963E-40AF-14E0-7AD058961900}"/>
              </a:ext>
            </a:extLst>
          </p:cNvPr>
          <p:cNvCxnSpPr/>
          <p:nvPr/>
        </p:nvCxnSpPr>
        <p:spPr>
          <a:xfrm>
            <a:off x="7826650" y="2353756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B4C4F-0286-7506-31DC-D81424F36EED}"/>
              </a:ext>
            </a:extLst>
          </p:cNvPr>
          <p:cNvCxnSpPr>
            <a:cxnSpLocks/>
          </p:cNvCxnSpPr>
          <p:nvPr/>
        </p:nvCxnSpPr>
        <p:spPr>
          <a:xfrm>
            <a:off x="8678958" y="2665504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7ABA91-622F-BD50-D222-73308A0622A7}"/>
              </a:ext>
            </a:extLst>
          </p:cNvPr>
          <p:cNvCxnSpPr/>
          <p:nvPr/>
        </p:nvCxnSpPr>
        <p:spPr>
          <a:xfrm>
            <a:off x="9369771" y="2029830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7B5CC-A2D5-3F34-746D-EF2DE28E19B7}"/>
              </a:ext>
            </a:extLst>
          </p:cNvPr>
          <p:cNvCxnSpPr/>
          <p:nvPr/>
        </p:nvCxnSpPr>
        <p:spPr>
          <a:xfrm>
            <a:off x="10912892" y="2237856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EF0046-3CB4-48D9-C9BB-040E1EB87461}"/>
              </a:ext>
            </a:extLst>
          </p:cNvPr>
          <p:cNvCxnSpPr/>
          <p:nvPr/>
        </p:nvCxnSpPr>
        <p:spPr>
          <a:xfrm>
            <a:off x="10279536" y="2487606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5B6EB4-1839-AF5D-66FA-AD56D2153F87}"/>
              </a:ext>
            </a:extLst>
          </p:cNvPr>
          <p:cNvCxnSpPr>
            <a:cxnSpLocks/>
          </p:cNvCxnSpPr>
          <p:nvPr/>
        </p:nvCxnSpPr>
        <p:spPr>
          <a:xfrm>
            <a:off x="10202957" y="2489660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4DAAC9-DD05-D123-D22B-B51114DD7693}"/>
              </a:ext>
            </a:extLst>
          </p:cNvPr>
          <p:cNvCxnSpPr>
            <a:cxnSpLocks/>
          </p:cNvCxnSpPr>
          <p:nvPr/>
        </p:nvCxnSpPr>
        <p:spPr>
          <a:xfrm>
            <a:off x="7116857" y="2651585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FE0640D-BFB7-BEB2-9203-3BB4AC644CC5}"/>
              </a:ext>
            </a:extLst>
          </p:cNvPr>
          <p:cNvCxnSpPr>
            <a:cxnSpLocks/>
          </p:cNvCxnSpPr>
          <p:nvPr/>
        </p:nvCxnSpPr>
        <p:spPr>
          <a:xfrm>
            <a:off x="5583332" y="2813510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C17B66-8237-A702-FB72-013DFD5C25C0}"/>
              </a:ext>
            </a:extLst>
          </p:cNvPr>
          <p:cNvCxnSpPr>
            <a:cxnSpLocks/>
          </p:cNvCxnSpPr>
          <p:nvPr/>
        </p:nvCxnSpPr>
        <p:spPr>
          <a:xfrm>
            <a:off x="4040282" y="2914052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A72FF7-E34C-2570-3B2B-503A646B6608}"/>
              </a:ext>
            </a:extLst>
          </p:cNvPr>
          <p:cNvSpPr txBox="1"/>
          <p:nvPr/>
        </p:nvSpPr>
        <p:spPr>
          <a:xfrm>
            <a:off x="313151" y="1052186"/>
            <a:ext cx="15322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original figure on which I added the horizontal lines at the 95% quantile.</a:t>
            </a:r>
          </a:p>
          <a:p>
            <a:r>
              <a:rPr lang="en-US" dirty="0"/>
              <a:t>The figure on next slide combines all elements and saves as .</a:t>
            </a:r>
            <a:r>
              <a:rPr lang="en-US" dirty="0" err="1"/>
              <a:t>png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31872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A72FF7-E34C-2570-3B2B-503A646B6608}"/>
              </a:ext>
            </a:extLst>
          </p:cNvPr>
          <p:cNvSpPr txBox="1"/>
          <p:nvPr/>
        </p:nvSpPr>
        <p:spPr>
          <a:xfrm>
            <a:off x="313151" y="1052186"/>
            <a:ext cx="15322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original figure on which I added the horizontal lines at the 95% quantile.</a:t>
            </a:r>
          </a:p>
          <a:p>
            <a:r>
              <a:rPr lang="en-US" dirty="0"/>
              <a:t>The figure </a:t>
            </a:r>
            <a:r>
              <a:rPr lang="en-US"/>
              <a:t>on the first </a:t>
            </a:r>
            <a:r>
              <a:rPr lang="en-US" dirty="0"/>
              <a:t>slide combines all elements and saves as .</a:t>
            </a:r>
            <a:r>
              <a:rPr lang="en-US" dirty="0" err="1"/>
              <a:t>png</a:t>
            </a:r>
            <a:r>
              <a:rPr lang="en-US" dirty="0"/>
              <a:t> format.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6791781-04E0-B96B-2C91-1FEFE9E4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52" y="707186"/>
            <a:ext cx="9266723" cy="522472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9C3333-721F-B30B-AAD0-538FE5226633}"/>
              </a:ext>
            </a:extLst>
          </p:cNvPr>
          <p:cNvCxnSpPr/>
          <p:nvPr/>
        </p:nvCxnSpPr>
        <p:spPr>
          <a:xfrm>
            <a:off x="3707779" y="2886044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D672CA-E79F-58D6-8FA3-7206E85F8854}"/>
              </a:ext>
            </a:extLst>
          </p:cNvPr>
          <p:cNvCxnSpPr/>
          <p:nvPr/>
        </p:nvCxnSpPr>
        <p:spPr>
          <a:xfrm>
            <a:off x="3238428" y="3156381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4DD31C-9939-DA10-EDCA-8F12691CC0B9}"/>
              </a:ext>
            </a:extLst>
          </p:cNvPr>
          <p:cNvCxnSpPr/>
          <p:nvPr/>
        </p:nvCxnSpPr>
        <p:spPr>
          <a:xfrm>
            <a:off x="4465159" y="2833628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704B61-BFD2-9194-8C26-4C4E87AD31F7}"/>
              </a:ext>
            </a:extLst>
          </p:cNvPr>
          <p:cNvCxnSpPr/>
          <p:nvPr/>
        </p:nvCxnSpPr>
        <p:spPr>
          <a:xfrm>
            <a:off x="5133381" y="2609794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065801-A34C-B608-48C3-88E2B08157FD}"/>
              </a:ext>
            </a:extLst>
          </p:cNvPr>
          <p:cNvCxnSpPr/>
          <p:nvPr/>
        </p:nvCxnSpPr>
        <p:spPr>
          <a:xfrm>
            <a:off x="6681043" y="2650477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28018B-D039-F6FB-A8FB-4C976C824535}"/>
              </a:ext>
            </a:extLst>
          </p:cNvPr>
          <p:cNvCxnSpPr/>
          <p:nvPr/>
        </p:nvCxnSpPr>
        <p:spPr>
          <a:xfrm>
            <a:off x="8225988" y="2378978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4BF51D7-6E38-E1AB-DA4A-DD521F6AE590}"/>
              </a:ext>
            </a:extLst>
          </p:cNvPr>
          <p:cNvCxnSpPr>
            <a:cxnSpLocks/>
          </p:cNvCxnSpPr>
          <p:nvPr/>
        </p:nvCxnSpPr>
        <p:spPr>
          <a:xfrm>
            <a:off x="9056438" y="2657939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A7ECEB2-16ED-97FF-3A41-D3F572E69C69}"/>
              </a:ext>
            </a:extLst>
          </p:cNvPr>
          <p:cNvCxnSpPr/>
          <p:nvPr/>
        </p:nvCxnSpPr>
        <p:spPr>
          <a:xfrm>
            <a:off x="9776395" y="2106054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E13DC5-1D68-F2D9-C62D-66156C2C1A21}"/>
              </a:ext>
            </a:extLst>
          </p:cNvPr>
          <p:cNvCxnSpPr/>
          <p:nvPr/>
        </p:nvCxnSpPr>
        <p:spPr>
          <a:xfrm>
            <a:off x="11319516" y="2295865"/>
            <a:ext cx="2059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3ABF2A-3163-FDFE-47A8-68617698ABC6}"/>
              </a:ext>
            </a:extLst>
          </p:cNvPr>
          <p:cNvCxnSpPr>
            <a:cxnSpLocks/>
          </p:cNvCxnSpPr>
          <p:nvPr/>
        </p:nvCxnSpPr>
        <p:spPr>
          <a:xfrm>
            <a:off x="10604066" y="2493024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187673-85F5-E02D-5EB3-B23E94A0FF81}"/>
              </a:ext>
            </a:extLst>
          </p:cNvPr>
          <p:cNvCxnSpPr>
            <a:cxnSpLocks/>
          </p:cNvCxnSpPr>
          <p:nvPr/>
        </p:nvCxnSpPr>
        <p:spPr>
          <a:xfrm>
            <a:off x="7523481" y="2636734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20C46A-16AD-8304-D648-31BB404EC059}"/>
              </a:ext>
            </a:extLst>
          </p:cNvPr>
          <p:cNvCxnSpPr>
            <a:cxnSpLocks/>
          </p:cNvCxnSpPr>
          <p:nvPr/>
        </p:nvCxnSpPr>
        <p:spPr>
          <a:xfrm>
            <a:off x="5979471" y="2795016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569A75-CE80-86DB-9A3F-4FBDFC80D399}"/>
              </a:ext>
            </a:extLst>
          </p:cNvPr>
          <p:cNvCxnSpPr>
            <a:cxnSpLocks/>
          </p:cNvCxnSpPr>
          <p:nvPr/>
        </p:nvCxnSpPr>
        <p:spPr>
          <a:xfrm>
            <a:off x="4434549" y="2833627"/>
            <a:ext cx="335766" cy="34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95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C8525-EBB2-CB24-4FFF-52BB0747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4" y="426460"/>
            <a:ext cx="9262872" cy="52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30D6F-0203-A3BD-7E7B-F09345AE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4" y="426460"/>
            <a:ext cx="10656732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1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7BA51-EB59-2FA3-F31B-22FE7CCCF6ED}"/>
              </a:ext>
            </a:extLst>
          </p:cNvPr>
          <p:cNvSpPr txBox="1"/>
          <p:nvPr/>
        </p:nvSpPr>
        <p:spPr>
          <a:xfrm>
            <a:off x="546100" y="3302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UV-treated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C6B99-30D5-44CC-A282-89DB098CC1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17" y="1025374"/>
            <a:ext cx="7534656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8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5C937B-6916-17EE-A254-60624727D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60" y="725189"/>
            <a:ext cx="7937680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1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08EDF0-F443-C21D-68BE-D8FFDBB9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426460"/>
            <a:ext cx="9266723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6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8658CC-E2C0-1075-E06A-159EFCC8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96" y="1003153"/>
            <a:ext cx="9262872" cy="48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1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C99FC-DB2F-95FF-EE93-27CCD208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426460"/>
            <a:ext cx="9266723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8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78E7E-44FB-A4AB-33FB-00CC4220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426460"/>
            <a:ext cx="9266723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1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5E5647-A9AE-D1FD-7A9E-0FE211AB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78" y="3537960"/>
            <a:ext cx="4515372" cy="2926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6E6883-D424-7355-6333-21D1D9B2E165}"/>
              </a:ext>
            </a:extLst>
          </p:cNvPr>
          <p:cNvSpPr txBox="1"/>
          <p:nvPr/>
        </p:nvSpPr>
        <p:spPr>
          <a:xfrm>
            <a:off x="1295400" y="3425842"/>
            <a:ext cx="24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D3A4CB-0A3B-1FDA-DD23-2423FEF4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89" y="3533145"/>
            <a:ext cx="4515371" cy="2926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92FC05-22C3-0E46-CA39-D2216270D6D7}"/>
              </a:ext>
            </a:extLst>
          </p:cNvPr>
          <p:cNvSpPr txBox="1"/>
          <p:nvPr/>
        </p:nvSpPr>
        <p:spPr>
          <a:xfrm>
            <a:off x="6413500" y="3425842"/>
            <a:ext cx="24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7CE888-CB36-DEDC-F4A6-ECAB862BC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20" y="336083"/>
            <a:ext cx="5569819" cy="2926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EF7737-CA7F-E523-DA72-8F2E9847890D}"/>
              </a:ext>
            </a:extLst>
          </p:cNvPr>
          <p:cNvSpPr txBox="1"/>
          <p:nvPr/>
        </p:nvSpPr>
        <p:spPr>
          <a:xfrm>
            <a:off x="6388100" y="343487"/>
            <a:ext cx="24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2815A-A8D7-EAAA-28B0-7D0576AF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70" y="555171"/>
            <a:ext cx="4581592" cy="2583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9FFBB-AB56-D2C9-DAE8-2D65F713CDDF}"/>
              </a:ext>
            </a:extLst>
          </p:cNvPr>
          <p:cNvSpPr txBox="1"/>
          <p:nvPr/>
        </p:nvSpPr>
        <p:spPr>
          <a:xfrm>
            <a:off x="1295399" y="343487"/>
            <a:ext cx="24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57654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60403-A5C3-D70B-9B77-14D61D44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56" y="426460"/>
            <a:ext cx="9681287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8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FD2E7-2F5C-A24B-1F63-C1DCA5ED0DBA}"/>
              </a:ext>
            </a:extLst>
          </p:cNvPr>
          <p:cNvSpPr txBox="1"/>
          <p:nvPr/>
        </p:nvSpPr>
        <p:spPr>
          <a:xfrm>
            <a:off x="546100" y="33020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No-UV-treated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49D44-7418-A1F2-EE45-A489C243D2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17" y="1025374"/>
            <a:ext cx="7534656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D92AA2-A63B-A375-7471-E07E58CE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64" y="1511642"/>
            <a:ext cx="10059272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13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B951F4-6481-E8D0-3462-2186569F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3" y="1718469"/>
            <a:ext cx="5362745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41498-5C7C-40DD-F3E0-9B4E4E496DFC}"/>
              </a:ext>
            </a:extLst>
          </p:cNvPr>
          <p:cNvSpPr txBox="1"/>
          <p:nvPr/>
        </p:nvSpPr>
        <p:spPr>
          <a:xfrm>
            <a:off x="1707240" y="1621972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UV-treated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84ECC8-77EA-89FC-E726-9A16EAD44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76" y="1614055"/>
            <a:ext cx="5394960" cy="36795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DB096-8FFC-6170-4000-899BF1FED36C}"/>
              </a:ext>
            </a:extLst>
          </p:cNvPr>
          <p:cNvSpPr txBox="1"/>
          <p:nvPr/>
        </p:nvSpPr>
        <p:spPr>
          <a:xfrm>
            <a:off x="6963881" y="1604173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No-UV-treated</a:t>
            </a:r>
          </a:p>
        </p:txBody>
      </p:sp>
    </p:spTree>
    <p:extLst>
      <p:ext uri="{BB962C8B-B14F-4D97-AF65-F5344CB8AC3E}">
        <p14:creationId xmlns:p14="http://schemas.microsoft.com/office/powerpoint/2010/main" val="14227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99293-76C7-CA3B-97D6-C7819196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97" y="862862"/>
            <a:ext cx="7364606" cy="5310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90F4C-224C-6CAD-759A-997F3AECB85A}"/>
              </a:ext>
            </a:extLst>
          </p:cNvPr>
          <p:cNvSpPr txBox="1"/>
          <p:nvPr/>
        </p:nvSpPr>
        <p:spPr>
          <a:xfrm>
            <a:off x="2460173" y="313873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No-UV-treated</a:t>
            </a:r>
          </a:p>
        </p:txBody>
      </p:sp>
    </p:spTree>
    <p:extLst>
      <p:ext uri="{BB962C8B-B14F-4D97-AF65-F5344CB8AC3E}">
        <p14:creationId xmlns:p14="http://schemas.microsoft.com/office/powerpoint/2010/main" val="381730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EAA73-0864-CBAD-86E6-A84662E9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7" y="966787"/>
            <a:ext cx="7362825" cy="5305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5FA09B-7510-5E84-4496-F0BBBFC9931D}"/>
              </a:ext>
            </a:extLst>
          </p:cNvPr>
          <p:cNvSpPr txBox="1"/>
          <p:nvPr/>
        </p:nvSpPr>
        <p:spPr>
          <a:xfrm>
            <a:off x="2432955" y="578758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UV-treated</a:t>
            </a:r>
          </a:p>
        </p:txBody>
      </p:sp>
    </p:spTree>
    <p:extLst>
      <p:ext uri="{BB962C8B-B14F-4D97-AF65-F5344CB8AC3E}">
        <p14:creationId xmlns:p14="http://schemas.microsoft.com/office/powerpoint/2010/main" val="422498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609A8-659E-C936-3DD1-AB0F7536C4EF}"/>
              </a:ext>
            </a:extLst>
          </p:cNvPr>
          <p:cNvSpPr txBox="1"/>
          <p:nvPr/>
        </p:nvSpPr>
        <p:spPr>
          <a:xfrm>
            <a:off x="224855" y="42672"/>
            <a:ext cx="32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with corrected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AAA6AB-15CE-BF13-5058-D900FD8E6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05" y="899192"/>
            <a:ext cx="10205589" cy="572464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DC668E-B4B2-E7DC-C12C-63C5B95D5F8D}"/>
              </a:ext>
            </a:extLst>
          </p:cNvPr>
          <p:cNvCxnSpPr/>
          <p:nvPr/>
        </p:nvCxnSpPr>
        <p:spPr>
          <a:xfrm>
            <a:off x="1895524" y="351633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9E0B6-3078-EAD7-07AA-B4B2FF9CAB2C}"/>
              </a:ext>
            </a:extLst>
          </p:cNvPr>
          <p:cNvCxnSpPr/>
          <p:nvPr/>
        </p:nvCxnSpPr>
        <p:spPr>
          <a:xfrm>
            <a:off x="2531183" y="325654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E74A35-B643-5846-0861-54190AD4DA48}"/>
              </a:ext>
            </a:extLst>
          </p:cNvPr>
          <p:cNvCxnSpPr/>
          <p:nvPr/>
        </p:nvCxnSpPr>
        <p:spPr>
          <a:xfrm>
            <a:off x="3479539" y="3228905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B769E40-516B-DEAD-0392-B44638A2BBCC}"/>
              </a:ext>
            </a:extLst>
          </p:cNvPr>
          <p:cNvCxnSpPr/>
          <p:nvPr/>
        </p:nvCxnSpPr>
        <p:spPr>
          <a:xfrm>
            <a:off x="4138889" y="3158628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74535F-09CB-B8F3-6A2C-1FB146B55997}"/>
              </a:ext>
            </a:extLst>
          </p:cNvPr>
          <p:cNvCxnSpPr/>
          <p:nvPr/>
        </p:nvCxnSpPr>
        <p:spPr>
          <a:xfrm>
            <a:off x="5096721" y="3140469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52F611-05BF-56B5-3638-11732237A0BE}"/>
              </a:ext>
            </a:extLst>
          </p:cNvPr>
          <p:cNvCxnSpPr/>
          <p:nvPr/>
        </p:nvCxnSpPr>
        <p:spPr>
          <a:xfrm>
            <a:off x="5765546" y="3084406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9F1353-A2FB-4B43-A94E-CDE4F10BAE67}"/>
              </a:ext>
            </a:extLst>
          </p:cNvPr>
          <p:cNvCxnSpPr/>
          <p:nvPr/>
        </p:nvCxnSpPr>
        <p:spPr>
          <a:xfrm>
            <a:off x="6704427" y="2999915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CAACC2-AA58-B4D3-D810-13CA1A31071D}"/>
              </a:ext>
            </a:extLst>
          </p:cNvPr>
          <p:cNvCxnSpPr/>
          <p:nvPr/>
        </p:nvCxnSpPr>
        <p:spPr>
          <a:xfrm>
            <a:off x="7359040" y="297228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211CA-F003-9AE6-728C-FAE2C919AFD7}"/>
              </a:ext>
            </a:extLst>
          </p:cNvPr>
          <p:cNvCxnSpPr/>
          <p:nvPr/>
        </p:nvCxnSpPr>
        <p:spPr>
          <a:xfrm>
            <a:off x="8311339" y="3000713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58773F-273C-4A11-959F-4A52E202A06C}"/>
              </a:ext>
            </a:extLst>
          </p:cNvPr>
          <p:cNvCxnSpPr/>
          <p:nvPr/>
        </p:nvCxnSpPr>
        <p:spPr>
          <a:xfrm>
            <a:off x="8975424" y="2793029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E4A1C5-EA90-C699-68B7-8418918F5728}"/>
              </a:ext>
            </a:extLst>
          </p:cNvPr>
          <p:cNvCxnSpPr/>
          <p:nvPr/>
        </p:nvCxnSpPr>
        <p:spPr>
          <a:xfrm>
            <a:off x="9933254" y="2874362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069983-E1C4-507B-FB2A-EFBE1AEFEC88}"/>
              </a:ext>
            </a:extLst>
          </p:cNvPr>
          <p:cNvCxnSpPr/>
          <p:nvPr/>
        </p:nvCxnSpPr>
        <p:spPr>
          <a:xfrm>
            <a:off x="10583126" y="2858577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601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51757-BE80-011F-41BF-D7CC06CE8677}"/>
              </a:ext>
            </a:extLst>
          </p:cNvPr>
          <p:cNvSpPr txBox="1"/>
          <p:nvPr/>
        </p:nvSpPr>
        <p:spPr>
          <a:xfrm>
            <a:off x="98134" y="154708"/>
            <a:ext cx="349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DB183-8F4B-607B-97A6-BA68EFA3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28" y="607168"/>
            <a:ext cx="10281606" cy="576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71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113</Words>
  <Application>Microsoft Office PowerPoint</Application>
  <PresentationFormat>Widescreen</PresentationFormat>
  <Paragraphs>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Whelan</dc:creator>
  <cp:lastModifiedBy>C Whelan</cp:lastModifiedBy>
  <cp:revision>46</cp:revision>
  <dcterms:created xsi:type="dcterms:W3CDTF">2022-11-11T19:24:08Z</dcterms:created>
  <dcterms:modified xsi:type="dcterms:W3CDTF">2023-02-24T02:12:58Z</dcterms:modified>
</cp:coreProperties>
</file>